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5400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7XUh4QVQ6kHBYoSl8kgbwHBUZ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2203450" y="685800"/>
            <a:ext cx="245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405051" y="1237197"/>
            <a:ext cx="4590574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44"/>
              <a:buFont typeface="Arial"/>
              <a:buNone/>
              <a:defRPr sz="354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675085" y="3970580"/>
            <a:ext cx="4050506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1417"/>
              <a:buNone/>
              <a:defRPr sz="1417"/>
            </a:lvl1pPr>
            <a:lvl2pPr lvl="1" algn="ctr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181"/>
              <a:buNone/>
              <a:defRPr sz="1181"/>
            </a:lvl2pPr>
            <a:lvl3pPr lvl="2" algn="ctr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3pPr>
            <a:lvl4pPr lvl="3" algn="ctr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4pPr>
            <a:lvl5pPr lvl="4" algn="ctr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5pPr>
            <a:lvl6pPr lvl="5" algn="ctr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6pPr>
            <a:lvl7pPr lvl="6" algn="ctr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7pPr>
            <a:lvl8pPr lvl="7" algn="ctr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8pPr>
            <a:lvl9pPr lvl="8" algn="ctr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71296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788974" y="7006700"/>
            <a:ext cx="182272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814227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71297" y="402484"/>
            <a:ext cx="4658082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02066" y="2081645"/>
            <a:ext cx="4796544" cy="4658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71296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788974" y="7006700"/>
            <a:ext cx="182272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814227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243881" y="3023460"/>
            <a:ext cx="6406475" cy="11645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118914" y="1892694"/>
            <a:ext cx="6406475" cy="34260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71296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788974" y="7006700"/>
            <a:ext cx="182272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814227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71297" y="402484"/>
            <a:ext cx="4658082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71297" y="2012414"/>
            <a:ext cx="4658082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71296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788974" y="7006700"/>
            <a:ext cx="182272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3814227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68484" y="1884671"/>
            <a:ext cx="4658082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44"/>
              <a:buFont typeface="Arial"/>
              <a:buNone/>
              <a:defRPr sz="354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68484" y="5059035"/>
            <a:ext cx="4658082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1417"/>
              <a:buNone/>
              <a:defRPr sz="1417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rgbClr val="888888"/>
              </a:buClr>
              <a:buSzPts val="1181"/>
              <a:buNone/>
              <a:defRPr sz="1181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rgbClr val="888888"/>
              </a:buClr>
              <a:buSzPts val="1063"/>
              <a:buNone/>
              <a:defRPr sz="1063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rgbClr val="888888"/>
              </a:buClr>
              <a:buSzPts val="945"/>
              <a:buNone/>
              <a:defRPr sz="94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rgbClr val="888888"/>
              </a:buClr>
              <a:buSzPts val="945"/>
              <a:buNone/>
              <a:defRPr sz="94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rgbClr val="888888"/>
              </a:buClr>
              <a:buSzPts val="945"/>
              <a:buNone/>
              <a:defRPr sz="94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rgbClr val="888888"/>
              </a:buClr>
              <a:buSzPts val="945"/>
              <a:buNone/>
              <a:defRPr sz="94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rgbClr val="888888"/>
              </a:buClr>
              <a:buSzPts val="945"/>
              <a:buNone/>
              <a:defRPr sz="94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rgbClr val="888888"/>
              </a:buClr>
              <a:buSzPts val="945"/>
              <a:buNone/>
              <a:defRPr sz="94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71296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788974" y="7006700"/>
            <a:ext cx="182272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3814227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71297" y="402484"/>
            <a:ext cx="4658082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71296" y="2012414"/>
            <a:ext cx="2295287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734092" y="2012414"/>
            <a:ext cx="2295287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71296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788974" y="7006700"/>
            <a:ext cx="182272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3814227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72000" y="402484"/>
            <a:ext cx="4658082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72001" y="1853171"/>
            <a:ext cx="2284738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1417"/>
              <a:buNone/>
              <a:defRPr b="1" sz="1417"/>
            </a:lvl1pPr>
            <a:lvl2pPr indent="-228600" lvl="1" marL="914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181"/>
              <a:buNone/>
              <a:defRPr b="1" sz="1181"/>
            </a:lvl2pPr>
            <a:lvl3pPr indent="-228600" lvl="2" marL="1371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b="1" sz="1063"/>
            </a:lvl3pPr>
            <a:lvl4pPr indent="-228600" lvl="3" marL="1828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b="1" sz="945"/>
            </a:lvl4pPr>
            <a:lvl5pPr indent="-228600" lvl="4" marL="22860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b="1" sz="945"/>
            </a:lvl5pPr>
            <a:lvl6pPr indent="-228600" lvl="5" marL="27432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b="1" sz="945"/>
            </a:lvl6pPr>
            <a:lvl7pPr indent="-228600" lvl="6" marL="3200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b="1" sz="945"/>
            </a:lvl7pPr>
            <a:lvl8pPr indent="-228600" lvl="7" marL="3657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b="1" sz="945"/>
            </a:lvl8pPr>
            <a:lvl9pPr indent="-228600" lvl="8" marL="4114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b="1" sz="945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72001" y="2761381"/>
            <a:ext cx="2284738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734092" y="1853171"/>
            <a:ext cx="2295990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1417"/>
              <a:buNone/>
              <a:defRPr b="1" sz="1417"/>
            </a:lvl1pPr>
            <a:lvl2pPr indent="-228600" lvl="1" marL="914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181"/>
              <a:buNone/>
              <a:defRPr b="1" sz="1181"/>
            </a:lvl2pPr>
            <a:lvl3pPr indent="-228600" lvl="2" marL="1371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b="1" sz="1063"/>
            </a:lvl3pPr>
            <a:lvl4pPr indent="-228600" lvl="3" marL="1828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b="1" sz="945"/>
            </a:lvl4pPr>
            <a:lvl5pPr indent="-228600" lvl="4" marL="22860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b="1" sz="945"/>
            </a:lvl5pPr>
            <a:lvl6pPr indent="-228600" lvl="5" marL="27432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b="1" sz="945"/>
            </a:lvl6pPr>
            <a:lvl7pPr indent="-228600" lvl="6" marL="3200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b="1" sz="945"/>
            </a:lvl7pPr>
            <a:lvl8pPr indent="-228600" lvl="7" marL="3657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b="1" sz="945"/>
            </a:lvl8pPr>
            <a:lvl9pPr indent="-228600" lvl="8" marL="4114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b="1" sz="945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734092" y="2761381"/>
            <a:ext cx="2295990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371296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788974" y="7006700"/>
            <a:ext cx="182272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3814227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71297" y="402484"/>
            <a:ext cx="4658082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71296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788974" y="7006700"/>
            <a:ext cx="182272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3814227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71296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788974" y="7006700"/>
            <a:ext cx="182272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814227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72000" y="503978"/>
            <a:ext cx="174185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None/>
              <a:defRPr sz="189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295990" y="1088455"/>
            <a:ext cx="2734092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8615" lvl="0" marL="45720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1890"/>
              <a:buChar char="•"/>
              <a:defRPr sz="1890"/>
            </a:lvl1pPr>
            <a:lvl2pPr indent="-333629" lvl="1" marL="914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654"/>
              <a:buChar char="•"/>
              <a:defRPr sz="1654"/>
            </a:lvl2pPr>
            <a:lvl3pPr indent="-318579" lvl="2" marL="1371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417"/>
              <a:buChar char="•"/>
              <a:defRPr sz="1417"/>
            </a:lvl3pPr>
            <a:lvl4pPr indent="-303593" lvl="3" marL="1828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181"/>
              <a:buChar char="•"/>
              <a:defRPr sz="1181"/>
            </a:lvl4pPr>
            <a:lvl5pPr indent="-303593" lvl="4" marL="22860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181"/>
              <a:buChar char="•"/>
              <a:defRPr sz="1181"/>
            </a:lvl5pPr>
            <a:lvl6pPr indent="-303593" lvl="5" marL="27432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181"/>
              <a:buChar char="•"/>
              <a:defRPr sz="1181"/>
            </a:lvl6pPr>
            <a:lvl7pPr indent="-303593" lvl="6" marL="3200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181"/>
              <a:buChar char="•"/>
              <a:defRPr sz="1181"/>
            </a:lvl7pPr>
            <a:lvl8pPr indent="-303593" lvl="7" marL="3657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181"/>
              <a:buChar char="•"/>
              <a:defRPr sz="1181"/>
            </a:lvl8pPr>
            <a:lvl9pPr indent="-303593" lvl="8" marL="4114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181"/>
              <a:buChar char="•"/>
              <a:defRPr sz="1181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72000" y="2267902"/>
            <a:ext cx="174185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1pPr>
            <a:lvl2pPr indent="-228600" lvl="1" marL="914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2pPr>
            <a:lvl3pPr indent="-228600" lvl="2" marL="1371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709"/>
              <a:buNone/>
              <a:defRPr sz="709"/>
            </a:lvl3pPr>
            <a:lvl4pPr indent="-228600" lvl="3" marL="1828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4pPr>
            <a:lvl5pPr indent="-228600" lvl="4" marL="22860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5pPr>
            <a:lvl6pPr indent="-228600" lvl="5" marL="27432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6pPr>
            <a:lvl7pPr indent="-228600" lvl="6" marL="3200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7pPr>
            <a:lvl8pPr indent="-228600" lvl="7" marL="3657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8pPr>
            <a:lvl9pPr indent="-228600" lvl="8" marL="4114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71296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788974" y="7006700"/>
            <a:ext cx="182272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814227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372000" y="503978"/>
            <a:ext cx="174185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None/>
              <a:defRPr sz="189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295990" y="1088455"/>
            <a:ext cx="2734092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72000" y="2267902"/>
            <a:ext cx="174185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1pPr>
            <a:lvl2pPr indent="-228600" lvl="1" marL="914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2pPr>
            <a:lvl3pPr indent="-228600" lvl="2" marL="1371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709"/>
              <a:buNone/>
              <a:defRPr sz="709"/>
            </a:lvl3pPr>
            <a:lvl4pPr indent="-228600" lvl="3" marL="1828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4pPr>
            <a:lvl5pPr indent="-228600" lvl="4" marL="22860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5pPr>
            <a:lvl6pPr indent="-228600" lvl="5" marL="27432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6pPr>
            <a:lvl7pPr indent="-228600" lvl="6" marL="32004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7pPr>
            <a:lvl8pPr indent="-228600" lvl="7" marL="36576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8pPr>
            <a:lvl9pPr indent="-228600" lvl="8" marL="411480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71296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788974" y="7006700"/>
            <a:ext cx="182272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814227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71297" y="402484"/>
            <a:ext cx="4658082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9"/>
              <a:buFont typeface="Arial"/>
              <a:buNone/>
              <a:defRPr b="0" i="0" sz="2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71297" y="2012414"/>
            <a:ext cx="4658082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629" lvl="0" marL="457200" marR="0" rtl="0" algn="l">
              <a:lnSpc>
                <a:spcPct val="90000"/>
              </a:lnSpc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Char char="•"/>
              <a:defRPr b="0" i="0" sz="1654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8579" lvl="1" marL="914400" marR="0" rtl="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3593" lvl="2" marL="1371600" marR="0" rtl="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181"/>
              <a:buFont typeface="Arial"/>
              <a:buChar char="•"/>
              <a:defRPr b="0" i="0" sz="118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6100" lvl="3" marL="1828800" marR="0" rtl="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063"/>
              <a:buFont typeface="Arial"/>
              <a:buChar char="•"/>
              <a:defRPr b="0" i="0" sz="10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6100" lvl="4" marL="2286000" marR="0" rtl="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063"/>
              <a:buFont typeface="Arial"/>
              <a:buChar char="•"/>
              <a:defRPr b="0" i="0" sz="10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6100" lvl="5" marL="2743200" marR="0" rtl="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063"/>
              <a:buFont typeface="Arial"/>
              <a:buChar char="•"/>
              <a:defRPr b="0" i="0" sz="10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6100" lvl="6" marL="3200400" marR="0" rtl="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063"/>
              <a:buFont typeface="Arial"/>
              <a:buChar char="•"/>
              <a:defRPr b="0" i="0" sz="10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6100" lvl="7" marL="3657600" marR="0" rtl="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063"/>
              <a:buFont typeface="Arial"/>
              <a:buChar char="•"/>
              <a:defRPr b="0" i="0" sz="10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6100" lvl="8" marL="4114800" marR="0" rtl="0" algn="l">
              <a:lnSpc>
                <a:spcPct val="90000"/>
              </a:lnSpc>
              <a:spcBef>
                <a:spcPts val="295"/>
              </a:spcBef>
              <a:spcAft>
                <a:spcPts val="0"/>
              </a:spcAft>
              <a:buClr>
                <a:schemeClr val="dk1"/>
              </a:buClr>
              <a:buSzPts val="1063"/>
              <a:buFont typeface="Arial"/>
              <a:buChar char="•"/>
              <a:defRPr b="0" i="0" sz="10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71296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788974" y="7006700"/>
            <a:ext cx="182272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814227" y="7006700"/>
            <a:ext cx="1215152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9"/>
              <a:buFont typeface="Arial"/>
              <a:buNone/>
              <a:defRPr b="0" i="0" sz="70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23260" y="-12"/>
            <a:ext cx="5432100" cy="7559700"/>
          </a:xfrm>
          <a:prstGeom prst="rect">
            <a:avLst/>
          </a:prstGeom>
          <a:solidFill>
            <a:srgbClr val="146E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5"/>
              <a:buFont typeface="Arial"/>
              <a:buNone/>
            </a:pPr>
            <a:r>
              <a:rPr b="0" i="0" lang="pt-BR" sz="122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225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717442" y="293814"/>
            <a:ext cx="2421227" cy="574928"/>
          </a:xfrm>
          <a:prstGeom prst="flowChartTerminator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5"/>
              <a:buFont typeface="Arial"/>
              <a:buNone/>
            </a:pPr>
            <a:r>
              <a:t/>
            </a:r>
            <a:endParaRPr b="0" i="0" sz="1225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637832" y="293814"/>
            <a:ext cx="2421227" cy="574928"/>
          </a:xfrm>
          <a:prstGeom prst="flowChartTerminator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5"/>
              <a:buFont typeface="Arial"/>
              <a:buNone/>
            </a:pPr>
            <a:r>
              <a:t/>
            </a:r>
            <a:endParaRPr b="0" i="0" sz="1225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62006" y="293814"/>
            <a:ext cx="2586440" cy="574928"/>
          </a:xfrm>
          <a:prstGeom prst="flowChartTerminator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5"/>
              <a:buFont typeface="Arial"/>
              <a:buNone/>
            </a:pPr>
            <a:r>
              <a:t/>
            </a:r>
            <a:endParaRPr b="0" i="0" sz="1225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23456" y="293470"/>
            <a:ext cx="513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pt-BR" sz="3300" u="none" cap="none" strike="noStrik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HIGIENIZAÇÃO</a:t>
            </a:r>
            <a:endParaRPr b="1" i="0" sz="3300" u="none" cap="none" strike="noStrike">
              <a:solidFill>
                <a:srgbClr val="3D85C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57467" y="1707655"/>
            <a:ext cx="5356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HIGIENIZAR AS MÃOS É SEMPRE NECESSÁRIO PARA PREVENIR DOENÇAS E PROMOVER SUA SAÚDE!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ÁGUA E SABÃO OU ÁLCOOL EM GEL.</a:t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56438" y="4207734"/>
            <a:ext cx="1416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ntes de coçar </a:t>
            </a:r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os olhos e nariz</a:t>
            </a:r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3719001" y="4346338"/>
            <a:ext cx="1610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1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Depois de tossir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ou espirra</a:t>
            </a:r>
            <a:r>
              <a:rPr b="0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635438" y="5838800"/>
            <a:ext cx="20820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5"/>
              <a:buFont typeface="Arial"/>
              <a:buNone/>
            </a:pPr>
            <a:r>
              <a:t/>
            </a:r>
            <a:endParaRPr b="0" i="0" sz="1225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5"/>
              <a:buFont typeface="Arial"/>
              <a:buNone/>
            </a:pPr>
            <a:r>
              <a:rPr b="0" i="0" lang="pt-BR" sz="12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Depois de descartar 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máscara</a:t>
            </a:r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2" y="4232925"/>
            <a:ext cx="180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1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Antes e depois de</a:t>
            </a:r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tocar na máscara</a:t>
            </a:r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127300" y="5889650"/>
            <a:ext cx="16326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Depois de tocar em superfícies</a:t>
            </a:r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 b="59550" l="32130" r="51261" t="30835"/>
          <a:stretch/>
        </p:blipFill>
        <p:spPr>
          <a:xfrm>
            <a:off x="-22500" y="3288875"/>
            <a:ext cx="1415997" cy="1003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4">
            <a:alphaModFix/>
          </a:blip>
          <a:srcRect b="58342" l="6711" r="75940" t="30815"/>
          <a:stretch/>
        </p:blipFill>
        <p:spPr>
          <a:xfrm>
            <a:off x="1668800" y="3348800"/>
            <a:ext cx="1610401" cy="1006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5">
            <a:alphaModFix/>
          </a:blip>
          <a:srcRect b="84450" l="53384" r="29899" t="3676"/>
          <a:stretch/>
        </p:blipFill>
        <p:spPr>
          <a:xfrm>
            <a:off x="871261" y="4808050"/>
            <a:ext cx="1610397" cy="1143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6">
            <a:alphaModFix/>
          </a:blip>
          <a:srcRect b="39708" l="5082" r="76985" t="47266"/>
          <a:stretch/>
        </p:blipFill>
        <p:spPr>
          <a:xfrm>
            <a:off x="2805075" y="4962861"/>
            <a:ext cx="1632625" cy="118581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/>
          <p:nvPr/>
        </p:nvSpPr>
        <p:spPr>
          <a:xfrm>
            <a:off x="-23148" y="2660122"/>
            <a:ext cx="5432050" cy="53638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5"/>
              <a:buFont typeface="Arial"/>
              <a:buNone/>
            </a:pPr>
            <a:r>
              <a:t/>
            </a:r>
            <a:endParaRPr b="0" i="0" sz="1225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35413" y="2750050"/>
            <a:ext cx="5400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Situações em que você deverá higienizar suas mãos:</a:t>
            </a:r>
            <a:endParaRPr b="1" i="0" sz="1600" u="none" cap="none" strike="noStrike">
              <a:solidFill>
                <a:srgbClr val="3D85C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1"/>
          <p:cNvPicPr preferRelativeResize="0"/>
          <p:nvPr/>
        </p:nvPicPr>
        <p:blipFill rotWithShape="1">
          <a:blip r:embed="rId7">
            <a:alphaModFix/>
          </a:blip>
          <a:srcRect b="5311" l="29582" r="53970" t="81386"/>
          <a:stretch/>
        </p:blipFill>
        <p:spPr>
          <a:xfrm>
            <a:off x="3379450" y="3306700"/>
            <a:ext cx="1632623" cy="1239472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"/>
          <p:cNvSpPr txBox="1"/>
          <p:nvPr/>
        </p:nvSpPr>
        <p:spPr>
          <a:xfrm>
            <a:off x="1815275" y="893775"/>
            <a:ext cx="23568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pt-BR" sz="2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DAS MÃOS</a:t>
            </a:r>
            <a:endParaRPr b="1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7253" y="6886537"/>
            <a:ext cx="4048619" cy="680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395538" y="3475038"/>
            <a:ext cx="6096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"/>
          <p:cNvSpPr/>
          <p:nvPr/>
        </p:nvSpPr>
        <p:spPr>
          <a:xfrm>
            <a:off x="4437700" y="6741763"/>
            <a:ext cx="574373" cy="488521"/>
          </a:xfrm>
          <a:prstGeom prst="rect">
            <a:avLst/>
          </a:prstGeom>
          <a:solidFill>
            <a:srgbClr val="146E9B"/>
          </a:solidFill>
          <a:ln cap="flat" cmpd="sng" w="25400">
            <a:solidFill>
              <a:srgbClr val="146E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4029150" y="6999625"/>
            <a:ext cx="1632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INSIRA SUA LOGO AQUI</a:t>
            </a:r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7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6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3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7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2021-06-04T19:00:45Z</dcterms:created>
  <dc:creator>Isabella Moreira</dc:creator>
</cp:coreProperties>
</file>